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8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49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48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0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5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F680-E5A7-4C82-877F-FC1B7C4E90E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6874AB-EB8F-4254-98BF-757AA055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dronemap.org/" TargetMode="External"/><Relationship Id="rId3" Type="http://schemas.openxmlformats.org/officeDocument/2006/relationships/hyperlink" Target="https://qgis.org/en/site/" TargetMode="External"/><Relationship Id="rId7" Type="http://schemas.openxmlformats.org/officeDocument/2006/relationships/hyperlink" Target="https://github.com/roam-qgis/Roam/releases" TargetMode="External"/><Relationship Id="rId2" Type="http://schemas.openxmlformats.org/officeDocument/2006/relationships/hyperlink" Target="https://gis.vmd.gov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am-docs.readthedocs.io/en/latest/" TargetMode="External"/><Relationship Id="rId5" Type="http://schemas.openxmlformats.org/officeDocument/2006/relationships/hyperlink" Target="https://apps.apple.com/us/app/igis/id338967404" TargetMode="External"/><Relationship Id="rId4" Type="http://schemas.openxmlformats.org/officeDocument/2006/relationships/hyperlink" Target="https://qfield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zols.gov.lv/pub" TargetMode="External"/><Relationship Id="rId2" Type="http://schemas.openxmlformats.org/officeDocument/2006/relationships/hyperlink" Target="https://www.vmd.gov.lv/valsts-meza-dienests/statiskas-lapas/-meza-inventarizacija-/vmd-gis-meza-inventarizacijas-failu-struktura?nid=1851#jum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vmgeo.lv/dati" TargetMode="External"/><Relationship Id="rId2" Type="http://schemas.openxmlformats.org/officeDocument/2006/relationships/hyperlink" Target="https://www.lgia.gov.lv/lv/wms-servi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isnet.lv/gisnet/dati/" TargetMode="External"/><Relationship Id="rId5" Type="http://schemas.openxmlformats.org/officeDocument/2006/relationships/hyperlink" Target="https://www.geo.lu.lv/petnieciba/kartes/datu-servisu-lietosana/" TargetMode="External"/><Relationship Id="rId4" Type="http://schemas.openxmlformats.org/officeDocument/2006/relationships/hyperlink" Target="https://silava.forestradar.com/geoserver/silava/wm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B7F8EF5-BC02-4456-95A9-A9D91B6FE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D</a:t>
            </a:r>
            <a:r>
              <a:rPr lang="en-US" dirty="0" err="1"/>
              <a:t>ažādu</a:t>
            </a:r>
            <a:r>
              <a:rPr lang="en-US" dirty="0"/>
              <a:t> </a:t>
            </a:r>
            <a:r>
              <a:rPr lang="en-US" dirty="0" err="1"/>
              <a:t>rīku</a:t>
            </a:r>
            <a:r>
              <a:rPr lang="en-US" dirty="0"/>
              <a:t> </a:t>
            </a:r>
            <a:r>
              <a:rPr lang="en-US" dirty="0" err="1"/>
              <a:t>izmantošan</a:t>
            </a:r>
            <a:r>
              <a:rPr lang="lv-LV" dirty="0"/>
              <a:t>a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iegūšanai</a:t>
            </a:r>
            <a:r>
              <a:rPr lang="en-US" dirty="0"/>
              <a:t> par </a:t>
            </a:r>
            <a:r>
              <a:rPr lang="en-US" dirty="0" err="1"/>
              <a:t>savu</a:t>
            </a:r>
            <a:r>
              <a:rPr lang="en-US" dirty="0"/>
              <a:t> </a:t>
            </a:r>
            <a:r>
              <a:rPr lang="en-US" dirty="0" err="1"/>
              <a:t>īpašumu</a:t>
            </a:r>
            <a:r>
              <a:rPr lang="en-US" dirty="0"/>
              <a:t> un to </a:t>
            </a:r>
            <a:r>
              <a:rPr lang="en-US" dirty="0" err="1"/>
              <a:t>apstrād</a:t>
            </a:r>
            <a:r>
              <a:rPr lang="lv-LV" dirty="0"/>
              <a:t>e</a:t>
            </a:r>
            <a:endParaRPr lang="en-US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3734384-DDD8-4894-BF19-345E426E6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13.05.2021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6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2F75763-EC15-4D99-83C6-A5658AF5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Mērķauditorija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785A57B-12A3-4518-967B-41AF468B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Meža īpašnieki, kuri:</a:t>
            </a:r>
          </a:p>
          <a:p>
            <a:pPr lvl="1"/>
            <a:r>
              <a:rPr lang="lv-LV" sz="2400" dirty="0"/>
              <a:t>Neizmanto kādus no «lielajiem» pakalpojumu sniedzējiem.</a:t>
            </a:r>
          </a:p>
          <a:p>
            <a:pPr lvl="1"/>
            <a:r>
              <a:rPr lang="lv-LV" sz="2400" dirty="0"/>
              <a:t>Zina, kas ir Meža valsts reģistrs.</a:t>
            </a:r>
          </a:p>
          <a:p>
            <a:pPr lvl="1"/>
            <a:r>
              <a:rPr lang="lv-LV" sz="2400" dirty="0"/>
              <a:t>Platības ir līdz dažiem </a:t>
            </a:r>
            <a:r>
              <a:rPr lang="lv-LV" sz="2400" dirty="0" err="1"/>
              <a:t>tkst.ha</a:t>
            </a:r>
            <a:r>
              <a:rPr lang="lv-LV" sz="2400" dirty="0"/>
              <a:t>.</a:t>
            </a:r>
          </a:p>
          <a:p>
            <a:pPr lvl="1"/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7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6C8805-4043-4C96-B725-5DC9E969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Izmantotās tehnoloģijas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E7FC7C5-1FB1-4410-B4CD-D218509A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VMD ĢIS </a:t>
            </a:r>
            <a:r>
              <a:rPr lang="lv-LV" dirty="0">
                <a:hlinkClick r:id="rId2"/>
              </a:rPr>
              <a:t>https://gis.vmd.gov.lv</a:t>
            </a:r>
            <a:r>
              <a:rPr lang="lv-LV" dirty="0"/>
              <a:t> </a:t>
            </a:r>
          </a:p>
          <a:p>
            <a:r>
              <a:rPr lang="lv-LV" dirty="0"/>
              <a:t>QGIS </a:t>
            </a:r>
            <a:r>
              <a:rPr lang="lv-LV" dirty="0">
                <a:hlinkClick r:id="rId3"/>
              </a:rPr>
              <a:t>https://qgis.org/en/site/</a:t>
            </a:r>
            <a:r>
              <a:rPr lang="lv-LV" dirty="0"/>
              <a:t> </a:t>
            </a:r>
          </a:p>
          <a:p>
            <a:r>
              <a:rPr lang="lv-LV" dirty="0" err="1"/>
              <a:t>Qfield</a:t>
            </a:r>
            <a:r>
              <a:rPr lang="lv-LV" dirty="0"/>
              <a:t> (</a:t>
            </a:r>
            <a:r>
              <a:rPr lang="lv-LV" dirty="0" err="1"/>
              <a:t>Android</a:t>
            </a:r>
            <a:r>
              <a:rPr lang="lv-LV" dirty="0"/>
              <a:t>) </a:t>
            </a:r>
            <a:r>
              <a:rPr lang="lv-LV" dirty="0">
                <a:hlinkClick r:id="rId4"/>
              </a:rPr>
              <a:t>https://qfield.org/</a:t>
            </a:r>
            <a:r>
              <a:rPr lang="lv-LV" dirty="0"/>
              <a:t> </a:t>
            </a:r>
          </a:p>
          <a:p>
            <a:r>
              <a:rPr lang="lv-LV" dirty="0" err="1"/>
              <a:t>iGIS</a:t>
            </a:r>
            <a:r>
              <a:rPr lang="lv-LV" dirty="0"/>
              <a:t> </a:t>
            </a:r>
            <a:r>
              <a:rPr lang="lv-LV" dirty="0">
                <a:hlinkClick r:id="rId5"/>
              </a:rPr>
              <a:t>https://apps.apple.com/us/app/igis/id338967404</a:t>
            </a:r>
            <a:r>
              <a:rPr lang="lv-LV" dirty="0"/>
              <a:t> </a:t>
            </a:r>
          </a:p>
          <a:p>
            <a:r>
              <a:rPr lang="lv-LV" dirty="0"/>
              <a:t>Intra </a:t>
            </a:r>
            <a:r>
              <a:rPr lang="lv-LV" dirty="0" err="1"/>
              <a:t>Maps</a:t>
            </a:r>
            <a:r>
              <a:rPr lang="lv-LV" dirty="0"/>
              <a:t> </a:t>
            </a:r>
            <a:r>
              <a:rPr lang="lv-LV" dirty="0" err="1"/>
              <a:t>Roam</a:t>
            </a:r>
            <a:r>
              <a:rPr lang="lv-LV" dirty="0"/>
              <a:t>:</a:t>
            </a:r>
          </a:p>
          <a:p>
            <a:pPr lvl="1"/>
            <a:r>
              <a:rPr lang="lv-LV" dirty="0"/>
              <a:t>Informācija </a:t>
            </a:r>
            <a:r>
              <a:rPr lang="lv-LV" dirty="0">
                <a:hlinkClick r:id="rId6"/>
              </a:rPr>
              <a:t>https://roam-docs.readthedocs.io/en/latest/</a:t>
            </a:r>
            <a:r>
              <a:rPr lang="lv-LV" dirty="0"/>
              <a:t> </a:t>
            </a:r>
          </a:p>
          <a:p>
            <a:pPr lvl="1"/>
            <a:r>
              <a:rPr lang="lv-LV" dirty="0" err="1"/>
              <a:t>Lejuplāde</a:t>
            </a:r>
            <a:r>
              <a:rPr lang="lv-LV" dirty="0"/>
              <a:t> </a:t>
            </a:r>
            <a:r>
              <a:rPr lang="lv-LV" dirty="0">
                <a:hlinkClick r:id="rId7"/>
              </a:rPr>
              <a:t>https://github.com/roam-qgis/Roam/releases</a:t>
            </a:r>
            <a:r>
              <a:rPr lang="lv-LV" dirty="0"/>
              <a:t> </a:t>
            </a:r>
          </a:p>
          <a:p>
            <a:r>
              <a:rPr lang="lv-LV" dirty="0" err="1"/>
              <a:t>Open</a:t>
            </a:r>
            <a:r>
              <a:rPr lang="lv-LV" dirty="0"/>
              <a:t> </a:t>
            </a:r>
            <a:r>
              <a:rPr lang="lv-LV" dirty="0" err="1"/>
              <a:t>drone</a:t>
            </a:r>
            <a:r>
              <a:rPr lang="lv-LV" dirty="0"/>
              <a:t> </a:t>
            </a:r>
            <a:r>
              <a:rPr lang="lv-LV" dirty="0" err="1"/>
              <a:t>map</a:t>
            </a:r>
            <a:r>
              <a:rPr lang="lv-LV" dirty="0"/>
              <a:t> </a:t>
            </a:r>
            <a:r>
              <a:rPr lang="lv-LV" dirty="0">
                <a:hlinkClick r:id="rId8"/>
              </a:rPr>
              <a:t>https://www.opendronemap.org/</a:t>
            </a:r>
            <a:r>
              <a:rPr lang="lv-LV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1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3D5E1FA-5457-4272-95BB-71A58B38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Pieejamie dati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A80163C-E9D3-4EF8-BD4C-E65EB42B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VMD:</a:t>
            </a:r>
          </a:p>
          <a:p>
            <a:pPr lvl="1"/>
            <a:r>
              <a:rPr lang="lv-LV" dirty="0"/>
              <a:t>Inventarizācija  </a:t>
            </a:r>
            <a:r>
              <a:rPr lang="lv-LV" dirty="0">
                <a:hlinkClick r:id="rId2"/>
              </a:rPr>
              <a:t>https://www.vmd.gov.lv/valsts-meza-dienests/statiskas-lapas/-meza-inventarizacija-/vmd-gis-meza-inventarizacijas-failu-struktura?nid=1851#jump</a:t>
            </a:r>
            <a:r>
              <a:rPr lang="lv-LV" dirty="0"/>
              <a:t> </a:t>
            </a:r>
          </a:p>
          <a:p>
            <a:pPr lvl="1"/>
            <a:r>
              <a:rPr lang="lv-LV" dirty="0"/>
              <a:t>Medību kolektīvu informācija</a:t>
            </a:r>
          </a:p>
          <a:p>
            <a:r>
              <a:rPr lang="lv-LV" dirty="0"/>
              <a:t>DAP </a:t>
            </a:r>
            <a:r>
              <a:rPr lang="lv-LV" dirty="0">
                <a:hlinkClick r:id="rId3"/>
              </a:rPr>
              <a:t>https://ozols.gov.lv/pub</a:t>
            </a:r>
            <a:r>
              <a:rPr lang="lv-LV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4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78C6A6-FB78-4C96-94B9-292D8127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Servisi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0322432-FABF-4BE3-95C8-B10742874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LĢIA </a:t>
            </a:r>
            <a:r>
              <a:rPr lang="lv-LV" dirty="0">
                <a:hlinkClick r:id="rId2"/>
              </a:rPr>
              <a:t>https://www.lgia.gov.lv/lv/wms-servisi</a:t>
            </a:r>
            <a:r>
              <a:rPr lang="lv-LV" dirty="0"/>
              <a:t> </a:t>
            </a:r>
          </a:p>
          <a:p>
            <a:r>
              <a:rPr lang="lv-LV" dirty="0"/>
              <a:t>LVM </a:t>
            </a:r>
            <a:r>
              <a:rPr lang="lv-LV" dirty="0" err="1"/>
              <a:t>Geo</a:t>
            </a:r>
            <a:r>
              <a:rPr lang="lv-LV" dirty="0"/>
              <a:t> </a:t>
            </a:r>
            <a:r>
              <a:rPr lang="lv-LV" dirty="0">
                <a:hlinkClick r:id="rId3"/>
              </a:rPr>
              <a:t>https://www.lvmgeo.lv/dati</a:t>
            </a:r>
            <a:r>
              <a:rPr lang="lv-LV" dirty="0"/>
              <a:t> </a:t>
            </a:r>
          </a:p>
          <a:p>
            <a:r>
              <a:rPr lang="lv-LV" dirty="0"/>
              <a:t>Silavas </a:t>
            </a:r>
            <a:r>
              <a:rPr lang="lv-LV" dirty="0" err="1"/>
              <a:t>geoserver</a:t>
            </a:r>
            <a:r>
              <a:rPr lang="lv-LV" dirty="0"/>
              <a:t> </a:t>
            </a:r>
            <a:r>
              <a:rPr lang="en-US" u="sng" dirty="0">
                <a:solidFill>
                  <a:srgbClr val="808080"/>
                </a:solidFill>
                <a:effectLst/>
                <a:hlinkClick r:id="rId4"/>
              </a:rPr>
              <a:t>https://silava.forestradar.com/geoserver/silava/wms</a:t>
            </a:r>
            <a:r>
              <a:rPr lang="lv-LV" u="sng" dirty="0">
                <a:solidFill>
                  <a:srgbClr val="808080"/>
                </a:solidFill>
                <a:effectLst/>
              </a:rPr>
              <a:t> </a:t>
            </a:r>
          </a:p>
          <a:p>
            <a:r>
              <a:rPr lang="lv-LV" u="sng" dirty="0">
                <a:solidFill>
                  <a:srgbClr val="808080"/>
                </a:solidFill>
              </a:rPr>
              <a:t>LU </a:t>
            </a:r>
            <a:r>
              <a:rPr lang="lv-LV" u="sng" dirty="0">
                <a:solidFill>
                  <a:srgbClr val="808080"/>
                </a:solidFill>
                <a:hlinkClick r:id="rId5"/>
              </a:rPr>
              <a:t>https://www.geo.lu.lv/petnieciba/kartes/datu-servisu-lietosana/</a:t>
            </a:r>
            <a:endParaRPr lang="lv-LV" u="sng" dirty="0">
              <a:solidFill>
                <a:srgbClr val="808080"/>
              </a:solidFill>
            </a:endParaRPr>
          </a:p>
          <a:p>
            <a:r>
              <a:rPr lang="lv-LV" u="sng" dirty="0">
                <a:solidFill>
                  <a:srgbClr val="808080"/>
                </a:solidFill>
                <a:effectLst/>
              </a:rPr>
              <a:t>GISNET </a:t>
            </a:r>
            <a:r>
              <a:rPr lang="lv-LV" u="sng" dirty="0">
                <a:solidFill>
                  <a:srgbClr val="808080"/>
                </a:solidFill>
                <a:effectLst/>
                <a:hlinkClick r:id="rId6"/>
              </a:rPr>
              <a:t>https://www.gisnet.lv/gisnet/dati/</a:t>
            </a:r>
            <a:r>
              <a:rPr lang="lv-LV" u="sng" dirty="0">
                <a:solidFill>
                  <a:srgbClr val="808080"/>
                </a:solidFill>
                <a:effectLst/>
              </a:rPr>
              <a:t> </a:t>
            </a:r>
          </a:p>
          <a:p>
            <a:endParaRPr lang="lv-LV" u="sng" dirty="0">
              <a:solidFill>
                <a:srgbClr val="808080"/>
              </a:solidFill>
              <a:effectLst/>
            </a:endParaRPr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3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DFDC4F-26FA-4779-8B33-60D91A61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Pieņēmi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1073F84-DACB-4C8E-842F-D3D47F82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Valsts institūciju datiem ir kopēja datu struktūra</a:t>
            </a:r>
          </a:p>
          <a:p>
            <a:r>
              <a:rPr lang="lv-LV" dirty="0"/>
              <a:t>Īpašnieks ir tiesīgs savus datus pieprasīt un saņemt</a:t>
            </a:r>
          </a:p>
          <a:p>
            <a:r>
              <a:rPr lang="lv-LV" dirty="0"/>
              <a:t>MĪB varētu:</a:t>
            </a:r>
          </a:p>
          <a:p>
            <a:pPr lvl="1"/>
            <a:r>
              <a:rPr lang="lv-LV" dirty="0"/>
              <a:t>Izveidot vietni, krātuvi, kurā varētu ielikt brīvai lietošanai sagatavotos ĢIS programmu projektus, sagataves, aprakstus.</a:t>
            </a:r>
          </a:p>
          <a:p>
            <a:pPr lvl="1"/>
            <a:r>
              <a:rPr lang="lv-LV" dirty="0"/>
              <a:t>Izveidot vietni </a:t>
            </a:r>
            <a:r>
              <a:rPr lang="lv-LV" dirty="0" err="1"/>
              <a:t>dronu</a:t>
            </a:r>
            <a:r>
              <a:rPr lang="lv-LV" dirty="0"/>
              <a:t> datu bezmaksas montēšanai.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2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F5362C-40BE-457B-B287-61BF468C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6C4B46F-C424-4A2B-BE77-04CAC9F5A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0C6CB5D9-13DA-4C1A-87CA-4255E208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44"/>
            <a:ext cx="12192000" cy="58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579"/>
      </p:ext>
    </p:extLst>
  </p:cSld>
  <p:clrMapOvr>
    <a:masterClrMapping/>
  </p:clrMapOvr>
</p:sld>
</file>

<file path=ppt/theme/theme1.xml><?xml version="1.0" encoding="utf-8"?>
<a:theme xmlns:a="http://schemas.openxmlformats.org/drawingml/2006/main" name="Šķautne">
  <a:themeElements>
    <a:clrScheme name="Šķautn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Šķautn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ķautn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2596</TotalTime>
  <Words>293</Words>
  <Application>Microsoft Office PowerPoint</Application>
  <PresentationFormat>Platekrāna</PresentationFormat>
  <Paragraphs>34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Šķautne</vt:lpstr>
      <vt:lpstr>Dažādu rīku izmantošana datu iegūšanai par savu īpašumu un to apstrāde</vt:lpstr>
      <vt:lpstr>Mērķauditorija</vt:lpstr>
      <vt:lpstr>Izmantotās tehnoloģijas</vt:lpstr>
      <vt:lpstr>Pieejamie dati</vt:lpstr>
      <vt:lpstr>Servisi</vt:lpstr>
      <vt:lpstr>Pieņēmi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Dažādu rīku izmantošana datu iegūšanai par savu īpašumu un to apstrāde</dc:title>
  <dc:creator>Juris Zariņš</dc:creator>
  <cp:lastModifiedBy>Juris Zariņš</cp:lastModifiedBy>
  <cp:revision>7</cp:revision>
  <dcterms:created xsi:type="dcterms:W3CDTF">2021-05-11T16:26:19Z</dcterms:created>
  <dcterms:modified xsi:type="dcterms:W3CDTF">2021-05-13T11:42:58Z</dcterms:modified>
</cp:coreProperties>
</file>